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5801F-B098-4910-B827-2495424F0561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810B9-0F15-4B23-9B70-7583873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5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2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2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8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10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9707" y="3945167"/>
            <a:ext cx="9088980" cy="239105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ja-JP" sz="3600" dirty="0">
                <a:solidFill>
                  <a:schemeClr val="tx1"/>
                </a:solidFill>
              </a:rPr>
              <a:t>We have the following financial relationships to disclose for our presentation contents.</a:t>
            </a:r>
          </a:p>
          <a:p>
            <a:pPr marL="447675" indent="-447675" algn="l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prstClr val="black"/>
                </a:solidFill>
              </a:rPr>
              <a:t>Employees :  Taro </a:t>
            </a:r>
            <a:r>
              <a:rPr lang="en-US" altLang="ja-JP" dirty="0" err="1">
                <a:solidFill>
                  <a:prstClr val="black"/>
                </a:solidFill>
              </a:rPr>
              <a:t>Yakubutsu</a:t>
            </a:r>
            <a:r>
              <a:rPr lang="en-US" altLang="ja-JP" dirty="0">
                <a:solidFill>
                  <a:prstClr val="black"/>
                </a:solidFill>
              </a:rPr>
              <a:t>, Hanako Kyushu,</a:t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　　　　　　　　</a:t>
            </a:r>
            <a:r>
              <a:rPr lang="en-US" altLang="ja-JP" dirty="0" err="1">
                <a:solidFill>
                  <a:prstClr val="black"/>
                </a:solidFill>
              </a:rPr>
              <a:t>Jiburo</a:t>
            </a:r>
            <a:r>
              <a:rPr lang="en-US" altLang="ja-JP" dirty="0">
                <a:solidFill>
                  <a:prstClr val="black"/>
                </a:solidFill>
              </a:rPr>
              <a:t> </a:t>
            </a:r>
            <a:r>
              <a:rPr lang="en-US" altLang="ja-JP" dirty="0" err="1">
                <a:solidFill>
                  <a:prstClr val="black"/>
                </a:solidFill>
              </a:rPr>
              <a:t>Bunpu</a:t>
            </a:r>
            <a:r>
              <a:rPr lang="ja-JP" altLang="en-US" dirty="0">
                <a:solidFill>
                  <a:prstClr val="black"/>
                </a:solidFill>
              </a:rPr>
              <a:t>（</a:t>
            </a:r>
            <a:r>
              <a:rPr lang="en-US" altLang="ja-JP" dirty="0">
                <a:solidFill>
                  <a:prstClr val="black"/>
                </a:solidFill>
              </a:rPr>
              <a:t>XXX company)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15580" y="2806759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6000" indent="-1404000"/>
            <a:r>
              <a:rPr lang="en-US" altLang="ja-JP" sz="2800" dirty="0">
                <a:solidFill>
                  <a:prstClr val="black"/>
                </a:solidFill>
              </a:rPr>
              <a:t>Authors</a:t>
            </a:r>
            <a:r>
              <a:rPr lang="ja-JP" altLang="en-US" sz="2800" dirty="0">
                <a:solidFill>
                  <a:prstClr val="black"/>
                </a:solidFill>
              </a:rPr>
              <a:t>： </a:t>
            </a:r>
            <a:r>
              <a:rPr lang="en-US" altLang="ja-JP" sz="2800" dirty="0">
                <a:solidFill>
                  <a:prstClr val="black"/>
                </a:solidFill>
              </a:rPr>
              <a:t>Taro </a:t>
            </a:r>
            <a:r>
              <a:rPr lang="en-US" altLang="ja-JP" sz="2800" dirty="0" err="1">
                <a:solidFill>
                  <a:prstClr val="black"/>
                </a:solidFill>
              </a:rPr>
              <a:t>Yakubutsu</a:t>
            </a:r>
            <a:r>
              <a:rPr lang="en-US" altLang="ja-JP" sz="2800" dirty="0">
                <a:solidFill>
                  <a:prstClr val="black"/>
                </a:solidFill>
              </a:rPr>
              <a:t>, Hanako Kyushu, </a:t>
            </a:r>
            <a:r>
              <a:rPr lang="ja-JP" altLang="en-US" sz="2800" dirty="0">
                <a:solidFill>
                  <a:prstClr val="black"/>
                </a:solidFill>
              </a:rPr>
              <a:t>　　　　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marL="1476000" indent="-1404000"/>
            <a:r>
              <a:rPr lang="ja-JP" altLang="en-US" sz="2800" dirty="0">
                <a:solidFill>
                  <a:prstClr val="black"/>
                </a:solidFill>
              </a:rPr>
              <a:t>　　　　　　</a:t>
            </a:r>
            <a:r>
              <a:rPr lang="en-US" altLang="ja-JP" sz="2800" dirty="0" err="1">
                <a:solidFill>
                  <a:prstClr val="black"/>
                </a:solidFill>
              </a:rPr>
              <a:t>Jiburo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Bunpu</a:t>
            </a:r>
            <a:r>
              <a:rPr lang="en-US" altLang="ja-JP" sz="2800" dirty="0">
                <a:solidFill>
                  <a:prstClr val="black"/>
                </a:solidFill>
              </a:rPr>
              <a:t>, Aiko  </a:t>
            </a:r>
            <a:r>
              <a:rPr lang="en-US" altLang="ja-JP" sz="2800" dirty="0" err="1">
                <a:solidFill>
                  <a:prstClr val="black"/>
                </a:solidFill>
              </a:rPr>
              <a:t>Taisya</a:t>
            </a:r>
            <a:r>
              <a:rPr lang="en-US" altLang="ja-JP" sz="2800" dirty="0">
                <a:solidFill>
                  <a:prstClr val="black"/>
                </a:solidFill>
              </a:rPr>
              <a:t>,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062" y="292202"/>
            <a:ext cx="1336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Format2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2CC4FE-0579-44F9-BFD1-A1EECB06DA6E}"/>
              </a:ext>
            </a:extLst>
          </p:cNvPr>
          <p:cNvSpPr/>
          <p:nvPr/>
        </p:nvSpPr>
        <p:spPr>
          <a:xfrm>
            <a:off x="1785262" y="466240"/>
            <a:ext cx="8633870" cy="2175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prstClr val="black"/>
                </a:solidFill>
              </a:rPr>
              <a:t>2023 International Joint Meeting of 23</a:t>
            </a:r>
            <a:r>
              <a:rPr lang="en-US" altLang="ja-JP" sz="4400" baseline="30000" dirty="0">
                <a:solidFill>
                  <a:prstClr val="black"/>
                </a:solidFill>
              </a:rPr>
              <a:t>rd</a:t>
            </a:r>
            <a:r>
              <a:rPr lang="en-US" altLang="ja-JP" sz="4400" dirty="0">
                <a:solidFill>
                  <a:prstClr val="black"/>
                </a:solidFill>
              </a:rPr>
              <a:t> ICCP450/38</a:t>
            </a:r>
            <a:r>
              <a:rPr lang="en-US" altLang="ja-JP" sz="4400" baseline="30000" dirty="0">
                <a:solidFill>
                  <a:prstClr val="black"/>
                </a:solidFill>
              </a:rPr>
              <a:t>th</a:t>
            </a:r>
            <a:r>
              <a:rPr lang="en-US" altLang="ja-JP" sz="4400" dirty="0">
                <a:solidFill>
                  <a:prstClr val="black"/>
                </a:solidFill>
              </a:rPr>
              <a:t> JSSX </a:t>
            </a:r>
          </a:p>
          <a:p>
            <a:pPr algn="ctr"/>
            <a:r>
              <a:rPr lang="en-US" altLang="ja-JP" sz="4400" dirty="0">
                <a:solidFill>
                  <a:prstClr val="black"/>
                </a:solidFill>
              </a:rPr>
              <a:t>COI disclosure information</a:t>
            </a:r>
            <a:endParaRPr lang="ja-JP" alt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8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</dc:title>
  <dc:creator>Yoshiro Saito</dc:creator>
  <cp:lastModifiedBy>e007248</cp:lastModifiedBy>
  <cp:revision>27</cp:revision>
  <dcterms:created xsi:type="dcterms:W3CDTF">2016-09-21T06:30:16Z</dcterms:created>
  <dcterms:modified xsi:type="dcterms:W3CDTF">2023-08-22T02:31:13Z</dcterms:modified>
</cp:coreProperties>
</file>